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BF"/>
    <a:srgbClr val="FF6E85"/>
    <a:srgbClr val="FFE3E8"/>
    <a:srgbClr val="9C0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53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65C65-0BF5-4F8B-9C5D-18E932CD3C74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DE657-9AEA-4C95-BDF8-C3A911E2CFF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5777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CF39F9-4D2C-4DF2-8C6D-8C19E7465D7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87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849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850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077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165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292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8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02906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289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48236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2592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280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90E3E-00A7-4A74-9E93-4976F0BA6BBE}" type="datetimeFigureOut">
              <a:rPr lang="sl-SI" smtClean="0"/>
              <a:t>21. 10. 2024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E968-AA6F-4593-A1BF-960CDEFFC7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860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7D0A49F3-DC8B-4665-BDC7-44E70EEB3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6069"/>
            <a:ext cx="3561080" cy="3033437"/>
          </a:xfrm>
          <a:prstGeom prst="rect">
            <a:avLst/>
          </a:prstGeom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78FB8C8C-4DBA-4E61-B8A4-0E3AEA7EE908}"/>
              </a:ext>
            </a:extLst>
          </p:cNvPr>
          <p:cNvSpPr/>
          <p:nvPr/>
        </p:nvSpPr>
        <p:spPr>
          <a:xfrm>
            <a:off x="121301" y="4143971"/>
            <a:ext cx="11949398" cy="160043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endParaRPr lang="de-DE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latin typeface="Corbel" panose="020B0503020204020204" pitchFamily="34" charset="0"/>
              </a:rPr>
              <a:t>Research </a:t>
            </a:r>
            <a:r>
              <a:rPr lang="sl-SI" sz="4000" b="1" dirty="0" smtClean="0">
                <a:latin typeface="Corbel" panose="020B0503020204020204" pitchFamily="34" charset="0"/>
              </a:rPr>
              <a:t>I</a:t>
            </a:r>
            <a:r>
              <a:rPr lang="en-US" sz="4000" b="1" dirty="0" err="1" smtClean="0">
                <a:latin typeface="Corbel" panose="020B0503020204020204" pitchFamily="34" charset="0"/>
              </a:rPr>
              <a:t>ntegrity</a:t>
            </a:r>
            <a:r>
              <a:rPr lang="en-US" sz="4000" b="1" dirty="0">
                <a:latin typeface="Corbel" panose="020B0503020204020204" pitchFamily="34" charset="0"/>
              </a:rPr>
              <a:t>, </a:t>
            </a:r>
            <a:r>
              <a:rPr lang="sl-SI" sz="4000" b="1" dirty="0" smtClean="0">
                <a:latin typeface="Corbel" panose="020B0503020204020204" pitchFamily="34" charset="0"/>
              </a:rPr>
              <a:t>P</a:t>
            </a:r>
            <a:r>
              <a:rPr lang="en-US" sz="4000" b="1" dirty="0" err="1" smtClean="0">
                <a:latin typeface="Corbel" panose="020B0503020204020204" pitchFamily="34" charset="0"/>
              </a:rPr>
              <a:t>ower</a:t>
            </a:r>
            <a:r>
              <a:rPr lang="en-US" sz="4000" b="1" dirty="0" smtClean="0">
                <a:latin typeface="Corbel" panose="020B0503020204020204" pitchFamily="34" charset="0"/>
              </a:rPr>
              <a:t> </a:t>
            </a:r>
            <a:r>
              <a:rPr lang="sl-SI" sz="4000" b="1" dirty="0">
                <a:latin typeface="Corbel" panose="020B0503020204020204" pitchFamily="34" charset="0"/>
              </a:rPr>
              <a:t>D</a:t>
            </a:r>
            <a:r>
              <a:rPr lang="en-US" sz="4000" b="1" dirty="0" err="1" smtClean="0">
                <a:latin typeface="Corbel" panose="020B0503020204020204" pitchFamily="34" charset="0"/>
              </a:rPr>
              <a:t>ynamics</a:t>
            </a:r>
            <a:r>
              <a:rPr lang="en-US" sz="4000" b="1" dirty="0" smtClean="0">
                <a:latin typeface="Corbel" panose="020B0503020204020204" pitchFamily="34" charset="0"/>
              </a:rPr>
              <a:t> </a:t>
            </a:r>
            <a:r>
              <a:rPr lang="en-US" sz="4000" b="1" dirty="0">
                <a:latin typeface="Corbel" panose="020B0503020204020204" pitchFamily="34" charset="0"/>
              </a:rPr>
              <a:t>and </a:t>
            </a:r>
          </a:p>
          <a:p>
            <a:pPr algn="ctr"/>
            <a:r>
              <a:rPr lang="sl-SI" sz="4000" b="1" dirty="0">
                <a:latin typeface="Corbel" panose="020B0503020204020204" pitchFamily="34" charset="0"/>
              </a:rPr>
              <a:t>S</a:t>
            </a:r>
            <a:r>
              <a:rPr lang="en-US" sz="4000" b="1" dirty="0" err="1" smtClean="0">
                <a:latin typeface="Corbel" panose="020B0503020204020204" pitchFamily="34" charset="0"/>
              </a:rPr>
              <a:t>afe</a:t>
            </a:r>
            <a:r>
              <a:rPr lang="en-US" sz="4000" b="1" dirty="0" smtClean="0">
                <a:latin typeface="Corbel" panose="020B0503020204020204" pitchFamily="34" charset="0"/>
              </a:rPr>
              <a:t> </a:t>
            </a:r>
            <a:r>
              <a:rPr lang="sl-SI" sz="4000" b="1" dirty="0">
                <a:latin typeface="Corbel" panose="020B0503020204020204" pitchFamily="34" charset="0"/>
              </a:rPr>
              <a:t>I</a:t>
            </a:r>
            <a:r>
              <a:rPr lang="en-US" sz="4000" b="1" dirty="0" err="1" smtClean="0">
                <a:latin typeface="Corbel" panose="020B0503020204020204" pitchFamily="34" charset="0"/>
              </a:rPr>
              <a:t>nstitutional</a:t>
            </a:r>
            <a:r>
              <a:rPr lang="en-US" sz="4000" b="1" dirty="0" smtClean="0">
                <a:latin typeface="Corbel" panose="020B0503020204020204" pitchFamily="34" charset="0"/>
              </a:rPr>
              <a:t> </a:t>
            </a:r>
            <a:r>
              <a:rPr lang="sl-SI" sz="4000" b="1" dirty="0">
                <a:latin typeface="Corbel" panose="020B0503020204020204" pitchFamily="34" charset="0"/>
              </a:rPr>
              <a:t>C</a:t>
            </a:r>
            <a:r>
              <a:rPr lang="en-US" sz="4000" b="1" dirty="0" err="1" smtClean="0">
                <a:latin typeface="Corbel" panose="020B0503020204020204" pitchFamily="34" charset="0"/>
              </a:rPr>
              <a:t>ulture</a:t>
            </a:r>
            <a:r>
              <a:rPr lang="en-US" sz="4000" b="1" dirty="0" smtClean="0">
                <a:latin typeface="Corbel" panose="020B0503020204020204" pitchFamily="34" charset="0"/>
              </a:rPr>
              <a:t> </a:t>
            </a:r>
            <a:endParaRPr lang="en-US" sz="4000" b="1" dirty="0">
              <a:latin typeface="Corbel" panose="020B0503020204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0F96013-9180-47B0-8287-0256E1A7EE81}"/>
              </a:ext>
            </a:extLst>
          </p:cNvPr>
          <p:cNvSpPr/>
          <p:nvPr/>
        </p:nvSpPr>
        <p:spPr>
          <a:xfrm>
            <a:off x="3561080" y="2806716"/>
            <a:ext cx="5152614" cy="1384995"/>
          </a:xfrm>
          <a:prstGeom prst="rect">
            <a:avLst/>
          </a:prstGeom>
          <a:ln w="76200" cap="rnd">
            <a:gradFill>
              <a:gsLst>
                <a:gs pos="0">
                  <a:srgbClr val="801F69"/>
                </a:gs>
                <a:gs pos="74000">
                  <a:srgbClr val="9C007A"/>
                </a:gs>
                <a:gs pos="100000">
                  <a:srgbClr val="FF6E85"/>
                </a:gs>
              </a:gsLst>
              <a:lin ang="5400000" scaled="1"/>
            </a:gradFill>
            <a:prstDash val="sysDot"/>
          </a:ln>
        </p:spPr>
        <p:txBody>
          <a:bodyPr wrap="square">
            <a:spAutoFit/>
          </a:bodyPr>
          <a:lstStyle/>
          <a:p>
            <a:r>
              <a:rPr lang="de-DE" sz="28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Date:     22 – 24 September 2025</a:t>
            </a:r>
          </a:p>
          <a:p>
            <a:r>
              <a:rPr lang="de-DE" sz="28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Venue</a:t>
            </a:r>
            <a:r>
              <a:rPr lang="de-DE" sz="28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University </a:t>
            </a:r>
            <a:r>
              <a:rPr lang="de-DE" sz="2800" b="1" dirty="0" err="1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de-DE" sz="2800" b="1" dirty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800" b="1" dirty="0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Ljubljana</a:t>
            </a:r>
          </a:p>
          <a:p>
            <a:r>
              <a:rPr lang="de-DE" sz="2800" b="1" dirty="0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   </a:t>
            </a:r>
            <a:r>
              <a:rPr lang="sl-SI" sz="2800" b="1" dirty="0" err="1" smtClean="0">
                <a:latin typeface="Corbel" panose="020B05030202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Slovenia</a:t>
            </a:r>
            <a:endParaRPr lang="de-DE" sz="2800" b="1" dirty="0">
              <a:latin typeface="Corbel" panose="020B05030202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Freihandform: Form 9">
            <a:extLst>
              <a:ext uri="{FF2B5EF4-FFF2-40B4-BE49-F238E27FC236}">
                <a16:creationId xmlns:a16="http://schemas.microsoft.com/office/drawing/2014/main" id="{88DC2DA3-A871-4AA0-A7CA-CD1064018BA8}"/>
              </a:ext>
            </a:extLst>
          </p:cNvPr>
          <p:cNvSpPr/>
          <p:nvPr/>
        </p:nvSpPr>
        <p:spPr>
          <a:xfrm>
            <a:off x="8630920" y="240149"/>
            <a:ext cx="3002280" cy="2564011"/>
          </a:xfrm>
          <a:custGeom>
            <a:avLst/>
            <a:gdLst>
              <a:gd name="connsiteX0" fmla="*/ 1995020 w 5696894"/>
              <a:gd name="connsiteY0" fmla="*/ 0 h 5147072"/>
              <a:gd name="connsiteX1" fmla="*/ 5696894 w 5696894"/>
              <a:gd name="connsiteY1" fmla="*/ 0 h 5147072"/>
              <a:gd name="connsiteX2" fmla="*/ 5696894 w 5696894"/>
              <a:gd name="connsiteY2" fmla="*/ 5147072 h 5147072"/>
              <a:gd name="connsiteX3" fmla="*/ 2496980 w 5696894"/>
              <a:gd name="connsiteY3" fmla="*/ 5147072 h 5147072"/>
              <a:gd name="connsiteX4" fmla="*/ 2257103 w 5696894"/>
              <a:gd name="connsiteY4" fmla="*/ 5021975 h 5147072"/>
              <a:gd name="connsiteX5" fmla="*/ 1383243 w 5696894"/>
              <a:gd name="connsiteY5" fmla="*/ 4341313 h 5147072"/>
              <a:gd name="connsiteX6" fmla="*/ 0 w 5696894"/>
              <a:gd name="connsiteY6" fmla="*/ 4216459 h 5147072"/>
              <a:gd name="connsiteX7" fmla="*/ 723397 w 5696894"/>
              <a:gd name="connsiteY7" fmla="*/ 3256014 h 5147072"/>
              <a:gd name="connsiteX8" fmla="*/ 1843469 w 5696894"/>
              <a:gd name="connsiteY8" fmla="*/ 102840 h 5147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96894" h="5147072">
                <a:moveTo>
                  <a:pt x="1995020" y="0"/>
                </a:moveTo>
                <a:lnTo>
                  <a:pt x="5696894" y="0"/>
                </a:lnTo>
                <a:lnTo>
                  <a:pt x="5696894" y="5147072"/>
                </a:lnTo>
                <a:lnTo>
                  <a:pt x="2496980" y="5147072"/>
                </a:lnTo>
                <a:lnTo>
                  <a:pt x="2257103" y="5021975"/>
                </a:lnTo>
                <a:cubicBezTo>
                  <a:pt x="1930119" y="4836795"/>
                  <a:pt x="1634292" y="4608899"/>
                  <a:pt x="1383243" y="4341313"/>
                </a:cubicBezTo>
                <a:lnTo>
                  <a:pt x="0" y="4216459"/>
                </a:lnTo>
                <a:lnTo>
                  <a:pt x="723397" y="3256014"/>
                </a:lnTo>
                <a:cubicBezTo>
                  <a:pt x="328283" y="2077698"/>
                  <a:pt x="810333" y="877255"/>
                  <a:pt x="1843469" y="102840"/>
                </a:cubicBezTo>
                <a:close/>
              </a:path>
            </a:pathLst>
          </a:custGeom>
          <a:solidFill>
            <a:srgbClr val="FF6E85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540000" lon="0" rev="540000"/>
            </a:camera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7200" b="1" dirty="0">
              <a:solidFill>
                <a:srgbClr val="D15454"/>
              </a:solidFill>
            </a:endParaRPr>
          </a:p>
        </p:txBody>
      </p:sp>
      <p:sp>
        <p:nvSpPr>
          <p:cNvPr id="14" name="Rechteck 10">
            <a:extLst>
              <a:ext uri="{FF2B5EF4-FFF2-40B4-BE49-F238E27FC236}">
                <a16:creationId xmlns:a16="http://schemas.microsoft.com/office/drawing/2014/main" id="{8C35538C-5B7C-4C8E-9081-730024AA2EBE}"/>
              </a:ext>
            </a:extLst>
          </p:cNvPr>
          <p:cNvSpPr/>
          <p:nvPr/>
        </p:nvSpPr>
        <p:spPr>
          <a:xfrm>
            <a:off x="6494106" y="1071282"/>
            <a:ext cx="4285654" cy="769441"/>
          </a:xfrm>
          <a:prstGeom prst="rect">
            <a:avLst/>
          </a:prstGeom>
          <a:solidFill>
            <a:srgbClr val="9C007A"/>
          </a:solidFill>
          <a:ln>
            <a:solidFill>
              <a:srgbClr val="9C007A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de-DE" sz="4400" b="1" dirty="0" smtClean="0">
                <a:solidFill>
                  <a:schemeClr val="bg1"/>
                </a:solidFill>
                <a:highlight>
                  <a:srgbClr val="9A157A"/>
                </a:highlight>
                <a:latin typeface="Corbel" panose="020B0503020204020204" pitchFamily="34" charset="0"/>
              </a:rPr>
              <a:t>SAVE </a:t>
            </a:r>
            <a:r>
              <a:rPr lang="de-DE" sz="4400" b="1" dirty="0" err="1" smtClean="0">
                <a:solidFill>
                  <a:schemeClr val="bg1"/>
                </a:solidFill>
                <a:highlight>
                  <a:srgbClr val="9A157A"/>
                </a:highlight>
                <a:latin typeface="Corbel" panose="020B0503020204020204" pitchFamily="34" charset="0"/>
              </a:rPr>
              <a:t>the</a:t>
            </a:r>
            <a:r>
              <a:rPr lang="de-DE" sz="4400" b="1" dirty="0" smtClean="0">
                <a:solidFill>
                  <a:schemeClr val="bg1"/>
                </a:solidFill>
                <a:highlight>
                  <a:srgbClr val="9A157A"/>
                </a:highlight>
                <a:latin typeface="Corbel" panose="020B0503020204020204" pitchFamily="34" charset="0"/>
              </a:rPr>
              <a:t> DATE !</a:t>
            </a:r>
            <a:endParaRPr lang="de-DE" sz="4400" b="1" dirty="0">
              <a:solidFill>
                <a:schemeClr val="bg1"/>
              </a:solidFill>
              <a:highlight>
                <a:srgbClr val="9A157A"/>
              </a:highlight>
              <a:latin typeface="Corbel" panose="020B0503020204020204" pitchFamily="34" charset="0"/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69031"/>
            <a:ext cx="3622663" cy="1096918"/>
          </a:xfrm>
          <a:prstGeom prst="rect">
            <a:avLst/>
          </a:prstGeom>
        </p:spPr>
      </p:pic>
      <p:pic>
        <p:nvPicPr>
          <p:cNvPr id="16" name="Grafi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2250" y="5250887"/>
            <a:ext cx="1809750" cy="160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31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32</Words>
  <Application>Microsoft Office PowerPoint</Application>
  <PresentationFormat>Širokozaslonsko</PresentationFormat>
  <Paragraphs>8</Paragraphs>
  <Slides>1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Times New Roman</vt:lpstr>
      <vt:lpstr>Officeova tema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Urša</dc:creator>
  <cp:lastModifiedBy>Urša</cp:lastModifiedBy>
  <cp:revision>10</cp:revision>
  <dcterms:created xsi:type="dcterms:W3CDTF">2024-10-21T03:49:59Z</dcterms:created>
  <dcterms:modified xsi:type="dcterms:W3CDTF">2024-10-22T04:14:26Z</dcterms:modified>
</cp:coreProperties>
</file>